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1"/>
  </p:sldMasterIdLst>
  <p:notesMasterIdLst>
    <p:notesMasterId r:id="rId8"/>
  </p:notesMasterIdLst>
  <p:sldIdLst>
    <p:sldId id="566" r:id="rId2"/>
    <p:sldId id="560" r:id="rId3"/>
    <p:sldId id="561" r:id="rId4"/>
    <p:sldId id="562" r:id="rId5"/>
    <p:sldId id="563" r:id="rId6"/>
    <p:sldId id="69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40" userDrawn="1">
          <p15:clr>
            <a:srgbClr val="A4A3A4"/>
          </p15:clr>
        </p15:guide>
        <p15:guide id="2" pos="3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4460" autoAdjust="0"/>
  </p:normalViewPr>
  <p:slideViewPr>
    <p:cSldViewPr snapToGrid="0">
      <p:cViewPr>
        <p:scale>
          <a:sx n="78" d="100"/>
          <a:sy n="78" d="100"/>
        </p:scale>
        <p:origin x="-480" y="-72"/>
      </p:cViewPr>
      <p:guideLst>
        <p:guide orient="horz" pos="2640"/>
        <p:guide pos="3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7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12/26/2024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26EAC97-44EA-B8BF-0A8E-FDC1868AB4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5D60CE5B-9CC0-0024-6AE7-4396E86445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7C6F283-4D94-69AD-A5B9-E9CF491DCD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C0231-AD8F-5A4E-87DE-EDCD476320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10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606E268C-4B79-E4F2-8097-DBD9234B6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1E034C3-6BCA-9BC8-A2DA-2C452159F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AFCB23A-57A9-ADE2-7746-BEC684889F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0EBF0-1F04-404C-BF20-BAC197C9F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96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412777A-28BC-932E-510C-94CA10B0F5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D59E61F-A7EC-731F-061D-9C275CEEE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5819D882-9867-79C2-D577-24BFFF9A7A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D3739-E2DE-E249-A731-EC5E08E055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95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D817971-B702-7155-062D-F05E414BBF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AD65200-415C-09D4-CBFB-763154EF5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C13504E-99C6-3A8C-8B91-5C5828FDC9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C9CBD-702B-8047-9F67-0CCE48943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69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4D66E84-A1A3-E7DC-6D3D-1491557F9A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DA4920C-0518-65B7-0CF7-2513CFDD2E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B32A364-576D-9B30-8B4A-4FE281808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033E-7B91-FE40-B9BE-AB22569992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25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444ACEE-7283-551E-7507-BC0174A468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B2B002A-C968-D887-19BF-8FD02DABF9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E235DC-41DA-9C4B-053E-3EA0BF5060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10849-C110-3642-9D39-9F23AAD934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10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7A2B1163-AB55-FF2F-CCE0-AF8C062A72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ACDA7FBD-2F4B-1566-975A-16CEF08468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29E48DD6-1719-AC71-7CBC-46684FF837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BB8CF-65B4-B34A-B065-0123B5315D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201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F7EB8975-2E14-AEBB-21F0-B7C44F2ED4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F4F598EA-7B4E-13D6-EA45-44075E0B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039BE475-D558-1A2D-9272-2F114C4152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07AF1-00D6-424B-A600-A9CBAD20B4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83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F2C6A30-C03E-B2DF-9BE6-BA708D66D6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8644B4D2-4263-609D-08A3-AEE6BA17C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4DF43E16-05C3-33DE-579F-E2CE858126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5F19D-763E-1843-A733-C6C0B62ED3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027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4CAB0A0-D1D2-6968-047D-90468B9CEB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54A0B3E-E602-137F-F825-05E1D8BF5E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DF4A703-CB4E-5872-6265-F6B57823E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3E98-41E1-1644-906D-9B52DD12F2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5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2737944A-2010-863C-EB26-C0A4F015B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1192241-88B9-D38D-78E2-6AD4B1DFE3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49B4CCF-B0F7-0323-51EC-0671DE6663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3B8F3-EF83-2B43-B27A-7D4DC2073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297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7AA015D8-86D4-0B1A-E8C3-C3368D76E7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E47B0108-0EC4-7694-F030-011DA3897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A7E9036-B755-6D2D-1C30-9CA3B5FD16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ABEA1CAA-6A4F-D66D-D4AE-3E2B647532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909956AB-9441-42B1-21A5-3C11D71AD1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1425AA5-B9EA-CD4F-9C48-69000D9BB0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32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E:\WEBART\ANIMATE\DESIGN\Star.gif">
            <a:extLst>
              <a:ext uri="{FF2B5EF4-FFF2-40B4-BE49-F238E27FC236}">
                <a16:creationId xmlns:a16="http://schemas.microsoft.com/office/drawing/2014/main" xmlns="" id="{83D2888A-359E-39F4-743E-50FA8282DF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15" descr="E:\WEBART\ANIMATE\DESIGN\Star.gif">
            <a:extLst>
              <a:ext uri="{FF2B5EF4-FFF2-40B4-BE49-F238E27FC236}">
                <a16:creationId xmlns:a16="http://schemas.microsoft.com/office/drawing/2014/main" xmlns="" id="{2D4C27DB-5A42-B199-D426-217C4EF2AF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6" descr="E:\WEBART\ANIMATE\DESIGN\Star.gif">
            <a:extLst>
              <a:ext uri="{FF2B5EF4-FFF2-40B4-BE49-F238E27FC236}">
                <a16:creationId xmlns:a16="http://schemas.microsoft.com/office/drawing/2014/main" xmlns="" id="{5B5701FF-DB01-51A9-635C-5699287488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7" descr="E:\WEBART\ANIMATE\DESIGN\Star.gif">
            <a:extLst>
              <a:ext uri="{FF2B5EF4-FFF2-40B4-BE49-F238E27FC236}">
                <a16:creationId xmlns:a16="http://schemas.microsoft.com/office/drawing/2014/main" xmlns="" id="{E0CC8362-648C-8B17-6D6C-53F58D5A86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8" descr="E:\WEBART\ANIMATE\DESIGN\Star.gif">
            <a:extLst>
              <a:ext uri="{FF2B5EF4-FFF2-40B4-BE49-F238E27FC236}">
                <a16:creationId xmlns:a16="http://schemas.microsoft.com/office/drawing/2014/main" xmlns="" id="{2AD4603D-A207-0A71-316B-74DDA978C84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9" descr="E:\WEBART\ANIMATE\DESIGN\Star.gif">
            <a:extLst>
              <a:ext uri="{FF2B5EF4-FFF2-40B4-BE49-F238E27FC236}">
                <a16:creationId xmlns:a16="http://schemas.microsoft.com/office/drawing/2014/main" xmlns="" id="{68E49CB7-FF78-F205-7251-D4C9215656B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20" descr="E:\WEBART\ANIMATE\DESIGN\Star.gif">
            <a:extLst>
              <a:ext uri="{FF2B5EF4-FFF2-40B4-BE49-F238E27FC236}">
                <a16:creationId xmlns:a16="http://schemas.microsoft.com/office/drawing/2014/main" xmlns="" id="{7207AF4D-AA23-130D-95EC-776DF1D8887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1" descr="E:\WEBART\ANIMATE\DESIGN\Star.gif">
            <a:extLst>
              <a:ext uri="{FF2B5EF4-FFF2-40B4-BE49-F238E27FC236}">
                <a16:creationId xmlns:a16="http://schemas.microsoft.com/office/drawing/2014/main" xmlns="" id="{4E05DE8E-31A5-8FF6-28F5-D76BA26D135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2" descr="E:\WEBART\ANIMATE\DESIGN\Star.gif">
            <a:extLst>
              <a:ext uri="{FF2B5EF4-FFF2-40B4-BE49-F238E27FC236}">
                <a16:creationId xmlns:a16="http://schemas.microsoft.com/office/drawing/2014/main" xmlns="" id="{D7D684D3-A5B6-DBE2-DF62-8391B0ED8CF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23" descr="E:\WEBART\ANIMATE\DESIGN\Star.gif">
            <a:extLst>
              <a:ext uri="{FF2B5EF4-FFF2-40B4-BE49-F238E27FC236}">
                <a16:creationId xmlns:a16="http://schemas.microsoft.com/office/drawing/2014/main" xmlns="" id="{A91B4F2D-DF8C-7557-15B8-F9C4056EBA6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24" descr="E:\WEBART\ANIMATE\DESIGN\Star.gif">
            <a:extLst>
              <a:ext uri="{FF2B5EF4-FFF2-40B4-BE49-F238E27FC236}">
                <a16:creationId xmlns:a16="http://schemas.microsoft.com/office/drawing/2014/main" xmlns="" id="{78D6F8C4-2EC7-B8C6-4AAA-A135FB904B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Rectangle 14">
            <a:extLst>
              <a:ext uri="{FF2B5EF4-FFF2-40B4-BE49-F238E27FC236}">
                <a16:creationId xmlns:a16="http://schemas.microsoft.com/office/drawing/2014/main" xmlns="" id="{F8B4170B-9243-F219-C56F-678B91ADA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326" y="568325"/>
            <a:ext cx="4803775" cy="132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80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圣诞佳音</a:t>
            </a:r>
          </a:p>
        </p:txBody>
      </p:sp>
      <p:sp>
        <p:nvSpPr>
          <p:cNvPr id="2062" name="TextBox 1">
            <a:extLst>
              <a:ext uri="{FF2B5EF4-FFF2-40B4-BE49-F238E27FC236}">
                <a16:creationId xmlns:a16="http://schemas.microsoft.com/office/drawing/2014/main" xmlns="" id="{5A26EC1F-4808-D93A-AD24-4FB10DF58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89" y="2012950"/>
            <a:ext cx="6169025" cy="25542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8000" dirty="0">
                <a:solidFill>
                  <a:srgbClr val="FFFFFF"/>
                </a:solidFill>
                <a:ea typeface="宋体" panose="02010600030101010101" pitchFamily="2" charset="-122"/>
              </a:rPr>
              <a:t>The First Noel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8000" dirty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xmlns="" id="{24687EC0-1546-2D52-5FBF-D50CF3293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646114"/>
            <a:ext cx="9228138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天使初报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圣诞佳音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先向田间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贫苦牧人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牧人正当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看守羊群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严冬方冷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长夜已深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    欢欣  欢欣  欢欣  欢欣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    天国君王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今日降生</a:t>
            </a:r>
          </a:p>
        </p:txBody>
      </p:sp>
      <p:pic>
        <p:nvPicPr>
          <p:cNvPr id="9219" name="Picture 3" descr="E:\WEBART\ANIMATE\DESIGN\Star.gif">
            <a:extLst>
              <a:ext uri="{FF2B5EF4-FFF2-40B4-BE49-F238E27FC236}">
                <a16:creationId xmlns:a16="http://schemas.microsoft.com/office/drawing/2014/main" xmlns="" id="{57AF64D0-2B81-9703-D0D6-1AE1D5656D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E:\WEBART\ANIMATE\DESIGN\Star.gif">
            <a:extLst>
              <a:ext uri="{FF2B5EF4-FFF2-40B4-BE49-F238E27FC236}">
                <a16:creationId xmlns:a16="http://schemas.microsoft.com/office/drawing/2014/main" xmlns="" id="{03D04B81-1747-23F2-3F8E-0642FADFFA6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E:\WEBART\ANIMATE\DESIGN\Star.gif">
            <a:extLst>
              <a:ext uri="{FF2B5EF4-FFF2-40B4-BE49-F238E27FC236}">
                <a16:creationId xmlns:a16="http://schemas.microsoft.com/office/drawing/2014/main" xmlns="" id="{DA2A9055-E9DB-832B-1CFE-4E0DEA4DC9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 descr="E:\WEBART\ANIMATE\DESIGN\Star.gif">
            <a:extLst>
              <a:ext uri="{FF2B5EF4-FFF2-40B4-BE49-F238E27FC236}">
                <a16:creationId xmlns:a16="http://schemas.microsoft.com/office/drawing/2014/main" xmlns="" id="{DCD34646-0A19-9FA5-6E3B-AA3999443FE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 descr="E:\WEBART\ANIMATE\DESIGN\Star.gif">
            <a:extLst>
              <a:ext uri="{FF2B5EF4-FFF2-40B4-BE49-F238E27FC236}">
                <a16:creationId xmlns:a16="http://schemas.microsoft.com/office/drawing/2014/main" xmlns="" id="{12A9BEE4-6751-AAED-28AE-39FF6B8F5CD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 descr="E:\WEBART\ANIMATE\DESIGN\Star.gif">
            <a:extLst>
              <a:ext uri="{FF2B5EF4-FFF2-40B4-BE49-F238E27FC236}">
                <a16:creationId xmlns:a16="http://schemas.microsoft.com/office/drawing/2014/main" xmlns="" id="{5E3811FE-3DE1-D26D-E84B-61C21E529C3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9" descr="E:\WEBART\ANIMATE\DESIGN\Star.gif">
            <a:extLst>
              <a:ext uri="{FF2B5EF4-FFF2-40B4-BE49-F238E27FC236}">
                <a16:creationId xmlns:a16="http://schemas.microsoft.com/office/drawing/2014/main" xmlns="" id="{0A3556C7-11F8-DDE4-7A6A-98D83EBD526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E:\WEBART\ANIMATE\DESIGN\Star.gif">
            <a:extLst>
              <a:ext uri="{FF2B5EF4-FFF2-40B4-BE49-F238E27FC236}">
                <a16:creationId xmlns:a16="http://schemas.microsoft.com/office/drawing/2014/main" xmlns="" id="{594149E3-61BC-47AD-79BE-CF432067417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11" descr="E:\WEBART\ANIMATE\DESIGN\Star.gif">
            <a:extLst>
              <a:ext uri="{FF2B5EF4-FFF2-40B4-BE49-F238E27FC236}">
                <a16:creationId xmlns:a16="http://schemas.microsoft.com/office/drawing/2014/main" xmlns="" id="{6E4F93F3-F2CB-7712-0149-4D9B5323DE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12" descr="E:\WEBART\ANIMATE\DESIGN\Star.gif">
            <a:extLst>
              <a:ext uri="{FF2B5EF4-FFF2-40B4-BE49-F238E27FC236}">
                <a16:creationId xmlns:a16="http://schemas.microsoft.com/office/drawing/2014/main" xmlns="" id="{1D4547EE-C01A-E13E-9B12-48DD3DFD0A1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3" descr="E:\WEBART\ANIMATE\DESIGN\Star.gif">
            <a:extLst>
              <a:ext uri="{FF2B5EF4-FFF2-40B4-BE49-F238E27FC236}">
                <a16:creationId xmlns:a16="http://schemas.microsoft.com/office/drawing/2014/main" xmlns="" id="{B93B57D1-C9F4-8D20-EBE9-DA47DD97A5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">
            <a:extLst>
              <a:ext uri="{FF2B5EF4-FFF2-40B4-BE49-F238E27FC236}">
                <a16:creationId xmlns:a16="http://schemas.microsoft.com/office/drawing/2014/main" xmlns="" id="{3FFA4A7D-ACE4-2765-A5B6-4DE0BC798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201989"/>
            <a:ext cx="9017000" cy="2676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First Noel, the Angels did say</a:t>
            </a:r>
            <a: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  <a:t/>
            </a:r>
            <a:b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Was to certain poor shepherds in fields as they lay</a:t>
            </a:r>
            <a: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  <a:t/>
            </a:r>
            <a:b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 fields where they lay keeping their sheep</a:t>
            </a:r>
            <a: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  <a:t/>
            </a:r>
            <a:b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On a cold winter's night that was so deep.</a:t>
            </a:r>
            <a: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  <a:t/>
            </a:r>
            <a:b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Noel, Noel, Noel, Noel</a:t>
            </a:r>
            <a: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  <a:t/>
            </a:r>
            <a:br>
              <a:rPr lang="en-US" altLang="en-US" sz="28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Born is the King of Israel!</a:t>
            </a:r>
            <a:endParaRPr lang="en-US" altLang="en-US" sz="2800" b="1" dirty="0">
              <a:solidFill>
                <a:srgbClr val="FFFFFF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xmlns="" id="{23BB4670-B583-FD0A-3F1A-D4A78D8CC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2439" y="690564"/>
            <a:ext cx="89566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牧人抬头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见一景星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远在东方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灿烂晶明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发出奇光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照耀世尘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不分昼夜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光彩永恒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欢欣  欢欣  欢欣  欢欣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 天国君王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今日降生</a:t>
            </a:r>
          </a:p>
        </p:txBody>
      </p:sp>
      <p:pic>
        <p:nvPicPr>
          <p:cNvPr id="10243" name="Picture 14" descr="E:\WEBART\ANIMATE\DESIGN\Star.gif">
            <a:extLst>
              <a:ext uri="{FF2B5EF4-FFF2-40B4-BE49-F238E27FC236}">
                <a16:creationId xmlns:a16="http://schemas.microsoft.com/office/drawing/2014/main" xmlns="" id="{B678BFE7-8EF4-F8CB-DE58-A1E14431DCE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15" descr="E:\WEBART\ANIMATE\DESIGN\Star.gif">
            <a:extLst>
              <a:ext uri="{FF2B5EF4-FFF2-40B4-BE49-F238E27FC236}">
                <a16:creationId xmlns:a16="http://schemas.microsoft.com/office/drawing/2014/main" xmlns="" id="{C861F176-BF0C-61BC-ADEA-E93D86D87F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6" descr="E:\WEBART\ANIMATE\DESIGN\Star.gif">
            <a:extLst>
              <a:ext uri="{FF2B5EF4-FFF2-40B4-BE49-F238E27FC236}">
                <a16:creationId xmlns:a16="http://schemas.microsoft.com/office/drawing/2014/main" xmlns="" id="{E134AD3A-188A-9C15-2A3F-D2CB395B721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7" descr="E:\WEBART\ANIMATE\DESIGN\Star.gif">
            <a:extLst>
              <a:ext uri="{FF2B5EF4-FFF2-40B4-BE49-F238E27FC236}">
                <a16:creationId xmlns:a16="http://schemas.microsoft.com/office/drawing/2014/main" xmlns="" id="{901E2D60-429A-48D7-E99D-61960272528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8" descr="E:\WEBART\ANIMATE\DESIGN\Star.gif">
            <a:extLst>
              <a:ext uri="{FF2B5EF4-FFF2-40B4-BE49-F238E27FC236}">
                <a16:creationId xmlns:a16="http://schemas.microsoft.com/office/drawing/2014/main" xmlns="" id="{3F4785D6-CFDA-03EE-BB32-3A03FB09F1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9" descr="E:\WEBART\ANIMATE\DESIGN\Star.gif">
            <a:extLst>
              <a:ext uri="{FF2B5EF4-FFF2-40B4-BE49-F238E27FC236}">
                <a16:creationId xmlns:a16="http://schemas.microsoft.com/office/drawing/2014/main" xmlns="" id="{E9AE5ED5-5C3C-44B9-5C0F-C4DD6706C5E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20" descr="E:\WEBART\ANIMATE\DESIGN\Star.gif">
            <a:extLst>
              <a:ext uri="{FF2B5EF4-FFF2-40B4-BE49-F238E27FC236}">
                <a16:creationId xmlns:a16="http://schemas.microsoft.com/office/drawing/2014/main" xmlns="" id="{83FD5D55-3C5A-D448-E722-9D6451EFB97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1" descr="E:\WEBART\ANIMATE\DESIGN\Star.gif">
            <a:extLst>
              <a:ext uri="{FF2B5EF4-FFF2-40B4-BE49-F238E27FC236}">
                <a16:creationId xmlns:a16="http://schemas.microsoft.com/office/drawing/2014/main" xmlns="" id="{6C5DC0C1-20AB-2E74-4811-2181360543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2" descr="E:\WEBART\ANIMATE\DESIGN\Star.gif">
            <a:extLst>
              <a:ext uri="{FF2B5EF4-FFF2-40B4-BE49-F238E27FC236}">
                <a16:creationId xmlns:a16="http://schemas.microsoft.com/office/drawing/2014/main" xmlns="" id="{C01E49C5-01E3-BC59-BB55-D9CE4D3F0E7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2" name="Picture 23" descr="E:\WEBART\ANIMATE\DESIGN\Star.gif">
            <a:extLst>
              <a:ext uri="{FF2B5EF4-FFF2-40B4-BE49-F238E27FC236}">
                <a16:creationId xmlns:a16="http://schemas.microsoft.com/office/drawing/2014/main" xmlns="" id="{60FE1D15-0FA9-404A-FF3F-7CAD020F2B6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3" name="Picture 24" descr="E:\WEBART\ANIMATE\DESIGN\Star.gif">
            <a:extLst>
              <a:ext uri="{FF2B5EF4-FFF2-40B4-BE49-F238E27FC236}">
                <a16:creationId xmlns:a16="http://schemas.microsoft.com/office/drawing/2014/main" xmlns="" id="{D0AA43B2-7642-04DF-C3EA-64BA6C84CE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TextBox 1">
            <a:extLst>
              <a:ext uri="{FF2B5EF4-FFF2-40B4-BE49-F238E27FC236}">
                <a16:creationId xmlns:a16="http://schemas.microsoft.com/office/drawing/2014/main" xmlns="" id="{4EFE2620-CE86-B13D-F96B-2907C105C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7038" y="3032125"/>
            <a:ext cx="7981950" cy="3416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They looked up and saw a star</a:t>
            </a:r>
            <a:b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Shining in the East beyond them far</a:t>
            </a:r>
            <a:b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And to the earth it gave great light</a:t>
            </a:r>
            <a:b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And so it continued both day and night.</a:t>
            </a:r>
            <a:b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Noel, Noel, Noel, Noel</a:t>
            </a:r>
            <a:b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 dirty="0">
                <a:solidFill>
                  <a:srgbClr val="FFFFFF"/>
                </a:solidFill>
                <a:ea typeface="宋体" panose="02010600030101010101" pitchFamily="2" charset="-122"/>
              </a:rPr>
              <a:t>Born is the King of Israel!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xmlns="" id="{6AA01390-E4F2-80BF-72F6-1D6764AE1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1" y="631826"/>
            <a:ext cx="89566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博士三人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因见星光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远道而来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离别家乡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专心一意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寻求君王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追随景星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不问路长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欢欣  欢欣  欢欣  欢欣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 天国君王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今日降生</a:t>
            </a:r>
          </a:p>
        </p:txBody>
      </p:sp>
      <p:pic>
        <p:nvPicPr>
          <p:cNvPr id="11267" name="Picture 14" descr="E:\WEBART\ANIMATE\DESIGN\Star.gif">
            <a:extLst>
              <a:ext uri="{FF2B5EF4-FFF2-40B4-BE49-F238E27FC236}">
                <a16:creationId xmlns:a16="http://schemas.microsoft.com/office/drawing/2014/main" xmlns="" id="{D5669E58-87F3-5C6F-9212-3981D3D7CA0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5" descr="E:\WEBART\ANIMATE\DESIGN\Star.gif">
            <a:extLst>
              <a:ext uri="{FF2B5EF4-FFF2-40B4-BE49-F238E27FC236}">
                <a16:creationId xmlns:a16="http://schemas.microsoft.com/office/drawing/2014/main" xmlns="" id="{A3C8E21A-997F-4370-8FF4-C5360FF609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6" descr="E:\WEBART\ANIMATE\DESIGN\Star.gif">
            <a:extLst>
              <a:ext uri="{FF2B5EF4-FFF2-40B4-BE49-F238E27FC236}">
                <a16:creationId xmlns:a16="http://schemas.microsoft.com/office/drawing/2014/main" xmlns="" id="{FCF46B8B-023C-2180-13BA-7775EAE574A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7" descr="E:\WEBART\ANIMATE\DESIGN\Star.gif">
            <a:extLst>
              <a:ext uri="{FF2B5EF4-FFF2-40B4-BE49-F238E27FC236}">
                <a16:creationId xmlns:a16="http://schemas.microsoft.com/office/drawing/2014/main" xmlns="" id="{A89D2A80-5AE9-0BBD-FA7E-9AD8D48E8E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18" descr="E:\WEBART\ANIMATE\DESIGN\Star.gif">
            <a:extLst>
              <a:ext uri="{FF2B5EF4-FFF2-40B4-BE49-F238E27FC236}">
                <a16:creationId xmlns:a16="http://schemas.microsoft.com/office/drawing/2014/main" xmlns="" id="{3830B5F4-3CEB-F82A-1A67-E5A767198C7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9" descr="E:\WEBART\ANIMATE\DESIGN\Star.gif">
            <a:extLst>
              <a:ext uri="{FF2B5EF4-FFF2-40B4-BE49-F238E27FC236}">
                <a16:creationId xmlns:a16="http://schemas.microsoft.com/office/drawing/2014/main" xmlns="" id="{8CF89AA6-10A9-585B-E009-DFE27C8218A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20" descr="E:\WEBART\ANIMATE\DESIGN\Star.gif">
            <a:extLst>
              <a:ext uri="{FF2B5EF4-FFF2-40B4-BE49-F238E27FC236}">
                <a16:creationId xmlns:a16="http://schemas.microsoft.com/office/drawing/2014/main" xmlns="" id="{27955D4C-208C-55EA-2F16-BCD8DF8B5FA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21" descr="E:\WEBART\ANIMATE\DESIGN\Star.gif">
            <a:extLst>
              <a:ext uri="{FF2B5EF4-FFF2-40B4-BE49-F238E27FC236}">
                <a16:creationId xmlns:a16="http://schemas.microsoft.com/office/drawing/2014/main" xmlns="" id="{9911E5DB-5612-5B90-102F-6DA23075A0C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22" descr="E:\WEBART\ANIMATE\DESIGN\Star.gif">
            <a:extLst>
              <a:ext uri="{FF2B5EF4-FFF2-40B4-BE49-F238E27FC236}">
                <a16:creationId xmlns:a16="http://schemas.microsoft.com/office/drawing/2014/main" xmlns="" id="{05B0970A-3088-DC77-492C-1216E2F8D0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23" descr="E:\WEBART\ANIMATE\DESIGN\Star.gif">
            <a:extLst>
              <a:ext uri="{FF2B5EF4-FFF2-40B4-BE49-F238E27FC236}">
                <a16:creationId xmlns:a16="http://schemas.microsoft.com/office/drawing/2014/main" xmlns="" id="{53E7691F-4295-4F13-D224-BF18A1BF57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24" descr="E:\WEBART\ANIMATE\DESIGN\Star.gif">
            <a:extLst>
              <a:ext uri="{FF2B5EF4-FFF2-40B4-BE49-F238E27FC236}">
                <a16:creationId xmlns:a16="http://schemas.microsoft.com/office/drawing/2014/main" xmlns="" id="{B1C104D0-507D-B173-313D-E597583149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4" name="TextBox 1">
            <a:extLst>
              <a:ext uri="{FF2B5EF4-FFF2-40B4-BE49-F238E27FC236}">
                <a16:creationId xmlns:a16="http://schemas.microsoft.com/office/drawing/2014/main" xmlns="" id="{649960AE-3FA6-763F-32E7-E7825D205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24200"/>
            <a:ext cx="7981950" cy="3786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And by the light of that same star</a:t>
            </a:r>
            <a:b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Three Wise men came from country far</a:t>
            </a:r>
            <a:b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To seek for a King was their intent</a:t>
            </a:r>
            <a:b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And to follow the star wherever it went.</a:t>
            </a:r>
            <a:b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Noel, Noel, Noel, Noel</a:t>
            </a:r>
            <a:b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</a:b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Born is the King of Israel!</a:t>
            </a:r>
            <a:r>
              <a:rPr lang="en-US" altLang="en-US">
                <a:solidFill>
                  <a:srgbClr val="000000"/>
                </a:solidFill>
                <a:ea typeface="宋体" panose="02010600030101010101" pitchFamily="2" charset="-122"/>
              </a:rPr>
              <a:t/>
            </a:r>
            <a:br>
              <a:rPr lang="en-US" altLang="en-US">
                <a:solidFill>
                  <a:srgbClr val="000000"/>
                </a:solidFill>
                <a:ea typeface="宋体" panose="02010600030101010101" pitchFamily="2" charset="-122"/>
              </a:rPr>
            </a:br>
            <a:endParaRPr lang="en-US" altLang="en-US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xmlns="" id="{E8906554-1F22-4704-4763-E3AB6DCEA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25" y="488951"/>
            <a:ext cx="9418638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景星导引，渡漠越荒，到伯利恒，停留其上，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景星射照，马棚光芒，婴孩耶稣，马槽为床</a:t>
            </a:r>
            <a:endParaRPr lang="en-US" altLang="zh-CN" sz="3600">
              <a:solidFill>
                <a:srgbClr val="FFFFFF"/>
              </a:solidFill>
              <a:latin typeface="方正准圆简体" pitchFamily="65" charset="-122"/>
              <a:ea typeface="方正准圆简体" pitchFamily="65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欢欣  欢欣  欢欣  欢欣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天国君王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今日降生</a:t>
            </a:r>
          </a:p>
        </p:txBody>
      </p:sp>
      <p:pic>
        <p:nvPicPr>
          <p:cNvPr id="12291" name="Picture 14" descr="E:\WEBART\ANIMATE\DESIGN\Star.gif">
            <a:extLst>
              <a:ext uri="{FF2B5EF4-FFF2-40B4-BE49-F238E27FC236}">
                <a16:creationId xmlns:a16="http://schemas.microsoft.com/office/drawing/2014/main" xmlns="" id="{CC0A27B2-8770-D75F-214C-7936C8B2FF7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5" descr="E:\WEBART\ANIMATE\DESIGN\Star.gif">
            <a:extLst>
              <a:ext uri="{FF2B5EF4-FFF2-40B4-BE49-F238E27FC236}">
                <a16:creationId xmlns:a16="http://schemas.microsoft.com/office/drawing/2014/main" xmlns="" id="{A3244141-DEB9-3003-C645-3DEB3AD22D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6" descr="E:\WEBART\ANIMATE\DESIGN\Star.gif">
            <a:extLst>
              <a:ext uri="{FF2B5EF4-FFF2-40B4-BE49-F238E27FC236}">
                <a16:creationId xmlns:a16="http://schemas.microsoft.com/office/drawing/2014/main" xmlns="" id="{62090B19-98B7-DEF6-C7DC-F6B374CAF6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17" descr="E:\WEBART\ANIMATE\DESIGN\Star.gif">
            <a:extLst>
              <a:ext uri="{FF2B5EF4-FFF2-40B4-BE49-F238E27FC236}">
                <a16:creationId xmlns:a16="http://schemas.microsoft.com/office/drawing/2014/main" xmlns="" id="{D9FFFE5D-0CD6-A9A5-97C6-A38C1F75960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18" descr="E:\WEBART\ANIMATE\DESIGN\Star.gif">
            <a:extLst>
              <a:ext uri="{FF2B5EF4-FFF2-40B4-BE49-F238E27FC236}">
                <a16:creationId xmlns:a16="http://schemas.microsoft.com/office/drawing/2014/main" xmlns="" id="{6BFABF20-A604-F5DE-F62A-815B9B1638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19" descr="E:\WEBART\ANIMATE\DESIGN\Star.gif">
            <a:extLst>
              <a:ext uri="{FF2B5EF4-FFF2-40B4-BE49-F238E27FC236}">
                <a16:creationId xmlns:a16="http://schemas.microsoft.com/office/drawing/2014/main" xmlns="" id="{D8252F36-CA5A-1833-62FD-B326FC9BAE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20" descr="E:\WEBART\ANIMATE\DESIGN\Star.gif">
            <a:extLst>
              <a:ext uri="{FF2B5EF4-FFF2-40B4-BE49-F238E27FC236}">
                <a16:creationId xmlns:a16="http://schemas.microsoft.com/office/drawing/2014/main" xmlns="" id="{2B7CC383-1249-D5FE-3ACB-4DACF659DE7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Picture 21" descr="E:\WEBART\ANIMATE\DESIGN\Star.gif">
            <a:extLst>
              <a:ext uri="{FF2B5EF4-FFF2-40B4-BE49-F238E27FC236}">
                <a16:creationId xmlns:a16="http://schemas.microsoft.com/office/drawing/2014/main" xmlns="" id="{0E30A540-4F5C-194D-E098-BC37E03E4C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Picture 22" descr="E:\WEBART\ANIMATE\DESIGN\Star.gif">
            <a:extLst>
              <a:ext uri="{FF2B5EF4-FFF2-40B4-BE49-F238E27FC236}">
                <a16:creationId xmlns:a16="http://schemas.microsoft.com/office/drawing/2014/main" xmlns="" id="{0CC26F8A-D463-BABE-758A-530E20FA9D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0" name="Picture 23" descr="E:\WEBART\ANIMATE\DESIGN\Star.gif">
            <a:extLst>
              <a:ext uri="{FF2B5EF4-FFF2-40B4-BE49-F238E27FC236}">
                <a16:creationId xmlns:a16="http://schemas.microsoft.com/office/drawing/2014/main" xmlns="" id="{AB3DA301-2931-2D0F-A498-8833601657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1" name="Picture 24" descr="E:\WEBART\ANIMATE\DESIGN\Star.gif">
            <a:extLst>
              <a:ext uri="{FF2B5EF4-FFF2-40B4-BE49-F238E27FC236}">
                <a16:creationId xmlns:a16="http://schemas.microsoft.com/office/drawing/2014/main" xmlns="" id="{EE77F750-43F1-0809-7FB2-C6E76768E2B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TextBox 1">
            <a:extLst>
              <a:ext uri="{FF2B5EF4-FFF2-40B4-BE49-F238E27FC236}">
                <a16:creationId xmlns:a16="http://schemas.microsoft.com/office/drawing/2014/main" xmlns="" id="{1A2913D3-FD5E-3F0D-122B-4F682E5DC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364" y="2971800"/>
            <a:ext cx="8969375" cy="3416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Then let us all with one accord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Sing praises to our heavenly Lord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That hath made Heaven and earth of nought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And with his blood mankind has bought.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Noel, Noel, Noel, Noel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Born is the King of Israel!</a:t>
            </a:r>
          </a:p>
        </p:txBody>
      </p:sp>
    </p:spTree>
  </p:cSld>
  <p:clrMapOvr>
    <a:masterClrMapping/>
  </p:clrMapOvr>
  <p:transition spd="slow"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3D91"/>
            </a:gs>
            <a:gs pos="12000">
              <a:srgbClr val="7005D4"/>
            </a:gs>
            <a:gs pos="30000">
              <a:srgbClr val="181CC7"/>
            </a:gs>
            <a:gs pos="60001">
              <a:srgbClr val="0A128C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xmlns="" id="{475593C1-3A05-6910-B724-FBB1F4A8C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126" y="488951"/>
            <a:ext cx="8956675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博士三人</a:t>
            </a:r>
            <a:r>
              <a:rPr lang="en-US" altLang="zh-CN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,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大家走进，屈膝敬拜虔诚虚心，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敬将礼物，奉献尊君，乳香、没药又有黄金</a:t>
            </a:r>
            <a:endParaRPr lang="en-US" altLang="zh-CN" sz="3600">
              <a:solidFill>
                <a:srgbClr val="FFFFFF"/>
              </a:solidFill>
              <a:latin typeface="方正准圆简体" pitchFamily="65" charset="-122"/>
              <a:ea typeface="方正准圆简体" pitchFamily="65" charset="-122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欢欣  欢欣  欢欣  欢欣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天国君王</a:t>
            </a:r>
            <a:r>
              <a:rPr lang="zh-CN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，</a:t>
            </a:r>
            <a:r>
              <a:rPr lang="en-US" altLang="en-US" sz="3600">
                <a:solidFill>
                  <a:srgbClr val="FFFFFF"/>
                </a:solidFill>
                <a:latin typeface="方正准圆简体" pitchFamily="65" charset="-122"/>
                <a:ea typeface="方正准圆简体" pitchFamily="65" charset="-122"/>
              </a:rPr>
              <a:t>今日降生</a:t>
            </a:r>
          </a:p>
        </p:txBody>
      </p:sp>
      <p:pic>
        <p:nvPicPr>
          <p:cNvPr id="13315" name="Picture 14" descr="E:\WEBART\ANIMATE\DESIGN\Star.gif">
            <a:extLst>
              <a:ext uri="{FF2B5EF4-FFF2-40B4-BE49-F238E27FC236}">
                <a16:creationId xmlns:a16="http://schemas.microsoft.com/office/drawing/2014/main" xmlns="" id="{69922BF1-1A45-4FF5-07B3-01ECC3A540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2971801"/>
            <a:ext cx="1192213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5" descr="E:\WEBART\ANIMATE\DESIGN\Star.gif">
            <a:extLst>
              <a:ext uri="{FF2B5EF4-FFF2-40B4-BE49-F238E27FC236}">
                <a16:creationId xmlns:a16="http://schemas.microsoft.com/office/drawing/2014/main" xmlns="" id="{235192A8-95A2-1A58-11EF-C5A7A43A27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1" y="3657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6" descr="E:\WEBART\ANIMATE\DESIGN\Star.gif">
            <a:extLst>
              <a:ext uri="{FF2B5EF4-FFF2-40B4-BE49-F238E27FC236}">
                <a16:creationId xmlns:a16="http://schemas.microsoft.com/office/drawing/2014/main" xmlns="" id="{1A80C430-23B4-DA9D-F8B7-D0D62950FA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1" y="3124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7" descr="E:\WEBART\ANIMATE\DESIGN\Star.gif">
            <a:extLst>
              <a:ext uri="{FF2B5EF4-FFF2-40B4-BE49-F238E27FC236}">
                <a16:creationId xmlns:a16="http://schemas.microsoft.com/office/drawing/2014/main" xmlns="" id="{45669820-7C78-7ABE-0A81-56EC8A2560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8" descr="E:\WEBART\ANIMATE\DESIGN\Star.gif">
            <a:extLst>
              <a:ext uri="{FF2B5EF4-FFF2-40B4-BE49-F238E27FC236}">
                <a16:creationId xmlns:a16="http://schemas.microsoft.com/office/drawing/2014/main" xmlns="" id="{0DA951A3-7B48-F461-B929-2A49D448A6C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4038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9" descr="E:\WEBART\ANIMATE\DESIGN\Star.gif">
            <a:extLst>
              <a:ext uri="{FF2B5EF4-FFF2-40B4-BE49-F238E27FC236}">
                <a16:creationId xmlns:a16="http://schemas.microsoft.com/office/drawing/2014/main" xmlns="" id="{1BD4C041-4CDE-C6BB-E9F3-C40FB873CB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3581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20" descr="E:\WEBART\ANIMATE\DESIGN\Star.gif">
            <a:extLst>
              <a:ext uri="{FF2B5EF4-FFF2-40B4-BE49-F238E27FC236}">
                <a16:creationId xmlns:a16="http://schemas.microsoft.com/office/drawing/2014/main" xmlns="" id="{6C1C1015-34B9-2A33-6A14-91793304C6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44196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21" descr="E:\WEBART\ANIMATE\DESIGN\Star.gif">
            <a:extLst>
              <a:ext uri="{FF2B5EF4-FFF2-40B4-BE49-F238E27FC236}">
                <a16:creationId xmlns:a16="http://schemas.microsoft.com/office/drawing/2014/main" xmlns="" id="{8511AF80-6126-B6FA-BCE9-7095ACC522E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35052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22" descr="E:\WEBART\ANIMATE\DESIGN\Star.gif">
            <a:extLst>
              <a:ext uri="{FF2B5EF4-FFF2-40B4-BE49-F238E27FC236}">
                <a16:creationId xmlns:a16="http://schemas.microsoft.com/office/drawing/2014/main" xmlns="" id="{5013AEB1-D64E-D06F-D00F-A217F354AD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1" y="4114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23" descr="E:\WEBART\ANIMATE\DESIGN\Star.gif">
            <a:extLst>
              <a:ext uri="{FF2B5EF4-FFF2-40B4-BE49-F238E27FC236}">
                <a16:creationId xmlns:a16="http://schemas.microsoft.com/office/drawing/2014/main" xmlns="" id="{5985CD5B-7EDD-0EB4-9B61-B1243426BE4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1" y="25908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5" name="Picture 24" descr="E:\WEBART\ANIMATE\DESIGN\Star.gif">
            <a:extLst>
              <a:ext uri="{FF2B5EF4-FFF2-40B4-BE49-F238E27FC236}">
                <a16:creationId xmlns:a16="http://schemas.microsoft.com/office/drawing/2014/main" xmlns="" id="{962C5577-BCCC-EFA2-03E0-033227964B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1" y="3200401"/>
            <a:ext cx="3540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TextBox 1">
            <a:extLst>
              <a:ext uri="{FF2B5EF4-FFF2-40B4-BE49-F238E27FC236}">
                <a16:creationId xmlns:a16="http://schemas.microsoft.com/office/drawing/2014/main" xmlns="" id="{A3ADB5B7-7DE1-A504-C2C7-4F181CCD1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363" y="2971800"/>
            <a:ext cx="82423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Then en­tered in those wise men three,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Full rev­er­ent­ly up­on the knee,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And of­fered there, in His pre­sence,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Their gold and myrrh and frank­in­cense.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Noel, Noel, Noel, Noel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ea typeface="宋体" panose="02010600030101010101" pitchFamily="2" charset="-122"/>
              </a:rPr>
              <a:t>Born is the King of Israel!</a:t>
            </a:r>
          </a:p>
        </p:txBody>
      </p:sp>
    </p:spTree>
  </p:cSld>
  <p:clrMapOvr>
    <a:masterClrMapping/>
  </p:clrMapOvr>
  <p:transition spd="slow">
    <p:checker dir="vert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2227</TotalTime>
  <Words>271</Words>
  <Application>Microsoft Office PowerPoint</Application>
  <PresentationFormat>Custom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320</cp:revision>
  <dcterms:created xsi:type="dcterms:W3CDTF">2018-06-05T19:05:47Z</dcterms:created>
  <dcterms:modified xsi:type="dcterms:W3CDTF">2024-12-27T04:43:26Z</dcterms:modified>
</cp:coreProperties>
</file>